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60" r:id="rId5"/>
    <p:sldId id="257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B25"/>
    <a:srgbClr val="FFFF85"/>
    <a:srgbClr val="EC205F"/>
    <a:srgbClr val="F897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13" autoAdjust="0"/>
  </p:normalViewPr>
  <p:slideViewPr>
    <p:cSldViewPr snapToGrid="0" snapToObjects="1">
      <p:cViewPr varScale="1">
        <p:scale>
          <a:sx n="71" d="100"/>
          <a:sy n="71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9" name="Picture 8" descr="flame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N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N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N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NZ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NZ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41CB9-D92F-471A-99AC-40ED9598F0DA}" type="datetimeFigureOut">
              <a:rPr lang="en-NZ" smtClean="0"/>
              <a:pPr/>
              <a:t>21/06/2011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C38F-34C4-4155-B788-CDA1BBCCA99A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1" name="Flowchart: Alternate Process 10"/>
          <p:cNvSpPr/>
          <p:nvPr/>
        </p:nvSpPr>
        <p:spPr>
          <a:xfrm>
            <a:off x="457200" y="274638"/>
            <a:ext cx="8229600" cy="6446837"/>
          </a:xfrm>
          <a:prstGeom prst="flowChartAlternateProcess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flam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0" name="Round Diagonal Corner Rectangle 9"/>
          <p:cNvSpPr/>
          <p:nvPr/>
        </p:nvSpPr>
        <p:spPr>
          <a:xfrm>
            <a:off x="457200" y="274638"/>
            <a:ext cx="8229600" cy="6280541"/>
          </a:xfrm>
          <a:prstGeom prst="round2Diag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reetingsfromtheworld.wikispaces.com/" TargetMode="External"/><Relationship Id="rId2" Type="http://schemas.openxmlformats.org/officeDocument/2006/relationships/hyperlink" Target="http://comparinghemispheres.wikispace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9manathan.wikispaces.com/" TargetMode="External"/><Relationship Id="rId4" Type="http://schemas.openxmlformats.org/officeDocument/2006/relationships/hyperlink" Target="http://metasaga.wikispaces.com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freybergsandpit.wikispaces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freybergsandpit.wikispaces.com/Free+Open+Source+Tool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8790" y="1843512"/>
            <a:ext cx="5884818" cy="155673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NZ" sz="2400" dirty="0" smtClean="0">
                <a:solidFill>
                  <a:schemeClr val="bg1"/>
                </a:solidFill>
              </a:rPr>
              <a:t>Mission: </a:t>
            </a:r>
            <a:r>
              <a:rPr lang="en-GB" sz="2400" dirty="0" smtClean="0">
                <a:solidFill>
                  <a:schemeClr val="bg1"/>
                </a:solidFill>
              </a:rPr>
              <a:t>to develop part of the staff </a:t>
            </a:r>
            <a:endParaRPr lang="en-NZ" sz="2400" dirty="0" smtClean="0">
              <a:solidFill>
                <a:schemeClr val="bg1"/>
              </a:solidFill>
            </a:endParaRPr>
          </a:p>
          <a:p>
            <a:pPr algn="l"/>
            <a:r>
              <a:rPr lang="en-GB" sz="2600" dirty="0" err="1" smtClean="0">
                <a:solidFill>
                  <a:schemeClr val="bg1"/>
                </a:solidFill>
              </a:rPr>
              <a:t>Ultranet</a:t>
            </a:r>
            <a:r>
              <a:rPr lang="en-GB" sz="2400" dirty="0" smtClean="0">
                <a:solidFill>
                  <a:schemeClr val="bg1"/>
                </a:solidFill>
              </a:rPr>
              <a:t> site and to develop a wiki that </a:t>
            </a:r>
            <a:endParaRPr lang="en-NZ" sz="2400" dirty="0" smtClean="0">
              <a:solidFill>
                <a:schemeClr val="bg1"/>
              </a:solidFill>
            </a:endParaRPr>
          </a:p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has an </a:t>
            </a:r>
            <a:r>
              <a:rPr lang="en-GB" sz="2400" b="1" dirty="0" smtClean="0">
                <a:solidFill>
                  <a:schemeClr val="bg1"/>
                </a:solidFill>
              </a:rPr>
              <a:t>ICT Tips and Hints</a:t>
            </a:r>
            <a:r>
              <a:rPr lang="en-GB" sz="2400" dirty="0" smtClean="0">
                <a:solidFill>
                  <a:schemeClr val="bg1"/>
                </a:solidFill>
              </a:rPr>
              <a:t> section that </a:t>
            </a:r>
            <a:endParaRPr lang="en-NZ" sz="2400" dirty="0" smtClean="0">
              <a:solidFill>
                <a:schemeClr val="bg1"/>
              </a:solidFill>
            </a:endParaRPr>
          </a:p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staff can access.</a:t>
            </a:r>
            <a:endParaRPr lang="en-NZ" sz="2400" dirty="0" smtClean="0">
              <a:solidFill>
                <a:schemeClr val="bg1"/>
              </a:solidFill>
            </a:endParaRPr>
          </a:p>
          <a:p>
            <a:pPr algn="l"/>
            <a:endParaRPr lang="en-US" sz="2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/>
                </a:outerShdw>
              </a:effectLst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7348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ADVANCED GROUP: Wiki task</a:t>
            </a:r>
            <a:endParaRPr lang="en-US" sz="36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il_fi" descr="http://www.entertainmentwallpaper.com/images/desktops/movie/get_smart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0950" y="3579223"/>
            <a:ext cx="3461656" cy="252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73487"/>
            <a:ext cx="7772400" cy="250034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USING WIKIS FOR COLLABORATIVE PROJECTS</a:t>
            </a:r>
            <a:endParaRPr lang="en-US" sz="36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6" name="Picture 2" descr="http://www.dvdbeaver.com/film2/DVDReviews27/a%20get%20smart/a%20get%20smart%20GET_SMART_SEASON1_DISC4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5816" y="2612571"/>
            <a:ext cx="4886688" cy="36650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FAST FACTS ON WIKIS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NZ" dirty="0" smtClean="0"/>
              <a:t>A wiki is a community-based collaborative website which can directly edited by anyone with access to it.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Wiki is the Hawaiian word for quick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The first one was called the </a:t>
            </a:r>
            <a:r>
              <a:rPr lang="en-NZ" dirty="0" err="1" smtClean="0"/>
              <a:t>wikiwikiweb</a:t>
            </a:r>
            <a:r>
              <a:rPr lang="en-NZ" dirty="0" smtClean="0"/>
              <a:t> in 1995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Wikipedia, a free online encyclopedia, is probably the most well known wiki (established in 2001 by James Wale).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WIKIS ARE FOR YOU IF YOU WANT…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NZ" dirty="0" smtClean="0"/>
              <a:t>A place to centrally store your project resources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A place for your community to share information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The ability to collaborate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A ‘net-based’ system (in the cloud) that can be accessed anytime and anywhere internet is </a:t>
            </a:r>
            <a:r>
              <a:rPr lang="en-NZ" dirty="0" smtClean="0"/>
              <a:t>available</a:t>
            </a:r>
            <a:endParaRPr lang="en-NZ" dirty="0" smtClean="0"/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The ability to track page revision history and restrict access</a:t>
            </a:r>
          </a:p>
          <a:p>
            <a:endParaRPr lang="en-N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WIKISPACES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dirty="0" smtClean="0"/>
              <a:t>Wikispaces and wetpaint are programmes that can provide </a:t>
            </a:r>
            <a:r>
              <a:rPr lang="en-NZ" sz="2400" dirty="0" smtClean="0"/>
              <a:t>those </a:t>
            </a:r>
            <a:r>
              <a:rPr lang="en-NZ" sz="2400" dirty="0" smtClean="0"/>
              <a:t>features</a:t>
            </a:r>
          </a:p>
          <a:p>
            <a:r>
              <a:rPr lang="en-NZ" sz="2400" dirty="0" smtClean="0"/>
              <a:t>Take a look at some popular educational wikis:</a:t>
            </a:r>
          </a:p>
          <a:p>
            <a:pPr lvl="1"/>
            <a:r>
              <a:rPr lang="en-NZ" sz="2400" u="sng" dirty="0" smtClean="0">
                <a:hlinkClick r:id="rId2"/>
              </a:rPr>
              <a:t>http://comparinghemispheres.wikispaces.com/</a:t>
            </a:r>
            <a:endParaRPr lang="en-NZ" sz="2400" u="sng" dirty="0" smtClean="0"/>
          </a:p>
          <a:p>
            <a:pPr lvl="1"/>
            <a:r>
              <a:rPr lang="en-NZ" sz="2400" dirty="0" smtClean="0">
                <a:hlinkClick r:id="rId3"/>
              </a:rPr>
              <a:t>http://greetingsfromtheworld.wikispaces.com/</a:t>
            </a:r>
            <a:endParaRPr lang="en-NZ" sz="2400" dirty="0" smtClean="0"/>
          </a:p>
          <a:p>
            <a:pPr lvl="1"/>
            <a:r>
              <a:rPr lang="en-NZ" sz="2400" dirty="0" smtClean="0">
                <a:hlinkClick r:id="rId4"/>
              </a:rPr>
              <a:t>http://metasaga.wikispaces.com/</a:t>
            </a:r>
            <a:endParaRPr lang="en-NZ" sz="2400" dirty="0" smtClean="0"/>
          </a:p>
          <a:p>
            <a:pPr lvl="1"/>
            <a:r>
              <a:rPr lang="en-NZ" sz="2400" dirty="0" smtClean="0">
                <a:hlinkClick r:id="rId5"/>
              </a:rPr>
              <a:t>http://9manathan.wikispaces.com/</a:t>
            </a:r>
            <a:endParaRPr lang="en-NZ" sz="2400" dirty="0" smtClean="0"/>
          </a:p>
          <a:p>
            <a:pPr lvl="1">
              <a:buNone/>
            </a:pPr>
            <a:r>
              <a:rPr lang="en-NZ" sz="2400" dirty="0" smtClean="0"/>
              <a:t>	The </a:t>
            </a:r>
            <a:r>
              <a:rPr lang="en-NZ" sz="2400" dirty="0" smtClean="0"/>
              <a:t>last wiki listed is the </a:t>
            </a:r>
            <a:r>
              <a:rPr lang="en-NZ" sz="2400" dirty="0" smtClean="0"/>
              <a:t>for</a:t>
            </a:r>
            <a:r>
              <a:rPr lang="en-NZ" sz="2400" dirty="0" smtClean="0"/>
              <a:t> my current     Year 9 Mathematics </a:t>
            </a:r>
            <a:r>
              <a:rPr lang="en-NZ" sz="2400" dirty="0" smtClean="0"/>
              <a:t>class.</a:t>
            </a:r>
          </a:p>
          <a:p>
            <a:pPr lvl="1">
              <a:buNone/>
            </a:pPr>
            <a:endParaRPr lang="en-N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  </a:t>
            </a:r>
            <a:r>
              <a:rPr lang="en-NZ" b="1" dirty="0" smtClean="0"/>
              <a:t>Our turn to dive in and have a go!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Wikispaces</a:t>
            </a:r>
            <a:r>
              <a:rPr lang="en-NZ" dirty="0" smtClean="0"/>
              <a:t> is simple to use.  I have created a ‘sandpit’ so we can have a play </a:t>
            </a:r>
            <a:r>
              <a:rPr lang="en-NZ" dirty="0" smtClean="0">
                <a:sym typeface="Wingdings" pitchFamily="2" charset="2"/>
              </a:rPr>
              <a:t></a:t>
            </a:r>
            <a:endParaRPr lang="en-NZ" dirty="0" smtClean="0"/>
          </a:p>
          <a:p>
            <a:pPr>
              <a:buNone/>
            </a:pPr>
            <a:r>
              <a:rPr lang="en-NZ" dirty="0" smtClean="0"/>
              <a:t>	</a:t>
            </a:r>
            <a:r>
              <a:rPr lang="en-NZ" sz="2800" dirty="0" smtClean="0">
                <a:hlinkClick r:id="rId2"/>
              </a:rPr>
              <a:t>http://freybergsandpit.wikispaces.com/</a:t>
            </a:r>
            <a:endParaRPr lang="en-NZ" sz="2800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ICT tips and hints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How should be split up our pages on the Wiki? </a:t>
            </a:r>
          </a:p>
          <a:p>
            <a:r>
              <a:rPr lang="en-NZ" dirty="0" smtClean="0"/>
              <a:t>Who will work on each page?</a:t>
            </a:r>
          </a:p>
          <a:p>
            <a:r>
              <a:rPr lang="en-NZ" dirty="0" smtClean="0"/>
              <a:t>What information should be included</a:t>
            </a:r>
            <a:r>
              <a:rPr lang="en-NZ" dirty="0" smtClean="0"/>
              <a:t>?</a:t>
            </a:r>
          </a:p>
          <a:p>
            <a:r>
              <a:rPr lang="en-NZ" dirty="0" smtClean="0"/>
              <a:t>We can check out a couple of websites for ideas see our sandpit </a:t>
            </a:r>
            <a:r>
              <a:rPr lang="en-NZ" sz="2800" dirty="0" smtClean="0">
                <a:hlinkClick r:id="rId2"/>
              </a:rPr>
              <a:t>http</a:t>
            </a:r>
            <a:r>
              <a:rPr lang="en-NZ" sz="2800" dirty="0" smtClean="0">
                <a:hlinkClick r:id="rId2"/>
              </a:rPr>
              <a:t>://freybergsandpit.wikispaces.com/Free+Open+Source+Tools</a:t>
            </a:r>
            <a:r>
              <a:rPr lang="en-NZ" sz="2800" dirty="0" smtClean="0"/>
              <a:t>                 </a:t>
            </a:r>
            <a:endParaRPr lang="en-NZ" sz="2800" dirty="0" smtClean="0"/>
          </a:p>
          <a:p>
            <a:pPr>
              <a:buNone/>
            </a:pPr>
            <a:endParaRPr lang="en-NZ" dirty="0"/>
          </a:p>
        </p:txBody>
      </p:sp>
      <p:pic>
        <p:nvPicPr>
          <p:cNvPr id="20482" name="Picture 2" descr="http://movies.popcrunch.com/wp-content/uploads/2008/04/get-smart-movie-still-steve-carell-sho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5337" y="2228157"/>
            <a:ext cx="1480098" cy="2147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339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727CB34-5DCF-42BE-8A2C-2F6663B62E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TS030003394</Template>
  <TotalTime>62</TotalTime>
  <Words>262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TS030003394</vt:lpstr>
      <vt:lpstr>ADVANCED GROUP: Wiki task</vt:lpstr>
      <vt:lpstr> USING WIKIS FOR COLLABORATIVE PROJECTS</vt:lpstr>
      <vt:lpstr>FAST FACTS ON WIKIS</vt:lpstr>
      <vt:lpstr>WIKIS ARE FOR YOU IF YOU WANT…</vt:lpstr>
      <vt:lpstr>WIKISPACES</vt:lpstr>
      <vt:lpstr>  Our turn to dive in and have a go!</vt:lpstr>
      <vt:lpstr>ICT tips and hints</vt:lpstr>
    </vt:vector>
  </TitlesOfParts>
  <Company>Freyberg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GROUP: Wiki task</dc:title>
  <dc:subject/>
  <dc:creator>Ministry of Education</dc:creator>
  <cp:keywords/>
  <dc:description/>
  <cp:lastModifiedBy>Ministry of Education</cp:lastModifiedBy>
  <cp:revision>3</cp:revision>
  <dcterms:created xsi:type="dcterms:W3CDTF">2011-06-19T11:22:08Z</dcterms:created>
  <dcterms:modified xsi:type="dcterms:W3CDTF">2011-06-21T09:28:46Z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TC300033949990</vt:lpwstr>
  </property>
</Properties>
</file>